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>
        <p:scale>
          <a:sx n="83" d="100"/>
          <a:sy n="83" d="100"/>
        </p:scale>
        <p:origin x="45" y="52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EBF7-EFD8-445B-A7CE-354668A116ED}" type="datetimeFigureOut">
              <a:rPr lang="en-US" smtClean="0"/>
              <a:t>10/23/2016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91718-E22C-4601-8222-6D2CD983B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797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EBF7-EFD8-445B-A7CE-354668A116ED}" type="datetimeFigureOut">
              <a:rPr lang="en-US" smtClean="0"/>
              <a:t>10/23/2016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91718-E22C-4601-8222-6D2CD983B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797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EBF7-EFD8-445B-A7CE-354668A116ED}" type="datetimeFigureOut">
              <a:rPr lang="en-US" smtClean="0"/>
              <a:t>10/23/2016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91718-E22C-4601-8222-6D2CD983B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247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EBF7-EFD8-445B-A7CE-354668A116ED}" type="datetimeFigureOut">
              <a:rPr lang="en-US" smtClean="0"/>
              <a:t>10/23/2016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91718-E22C-4601-8222-6D2CD983B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144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EBF7-EFD8-445B-A7CE-354668A116ED}" type="datetimeFigureOut">
              <a:rPr lang="en-US" smtClean="0"/>
              <a:t>10/23/2016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91718-E22C-4601-8222-6D2CD983B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781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EBF7-EFD8-445B-A7CE-354668A116ED}" type="datetimeFigureOut">
              <a:rPr lang="en-US" smtClean="0"/>
              <a:t>10/23/2016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91718-E22C-4601-8222-6D2CD983B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40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EBF7-EFD8-445B-A7CE-354668A116ED}" type="datetimeFigureOut">
              <a:rPr lang="en-US" smtClean="0"/>
              <a:t>10/23/2016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91718-E22C-4601-8222-6D2CD983B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299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EBF7-EFD8-445B-A7CE-354668A116ED}" type="datetimeFigureOut">
              <a:rPr lang="en-US" smtClean="0"/>
              <a:t>10/23/2016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91718-E22C-4601-8222-6D2CD983B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487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EBF7-EFD8-445B-A7CE-354668A116ED}" type="datetimeFigureOut">
              <a:rPr lang="en-US" smtClean="0"/>
              <a:t>10/23/2016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91718-E22C-4601-8222-6D2CD983B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564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EBF7-EFD8-445B-A7CE-354668A116ED}" type="datetimeFigureOut">
              <a:rPr lang="en-US" smtClean="0"/>
              <a:t>10/23/2016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91718-E22C-4601-8222-6D2CD983B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537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EBF7-EFD8-445B-A7CE-354668A116ED}" type="datetimeFigureOut">
              <a:rPr lang="en-US" smtClean="0"/>
              <a:t>10/23/2016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91718-E22C-4601-8222-6D2CD983B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798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5EBF7-EFD8-445B-A7CE-354668A116ED}" type="datetimeFigureOut">
              <a:rPr lang="en-US" smtClean="0"/>
              <a:t>10/23/2016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91718-E22C-4601-8222-6D2CD983B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145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hyperlink" Target="http://www.storylineonline.net/kissing-hand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7.png"/><Relationship Id="rId4" Type="http://schemas.openxmlformats.org/officeDocument/2006/relationships/hyperlink" Target="http://www.storylineonline.net/i-need-my-monster/" TargetMode="External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3" descr="Image result for iphone templa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809" y="-259800"/>
            <a:ext cx="3978934" cy="7072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Picture 2" descr="Image result for iphone templa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9909"/>
            <a:ext cx="3922143" cy="6972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4" descr="QR Cod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14" y="1225631"/>
            <a:ext cx="2386149" cy="2386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5" descr="I Need My Monster, written by Amanda Noll, Illustrated by Howard McWilliam, read by Rita Moreno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14" y="3683890"/>
            <a:ext cx="1995528" cy="1592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6" descr="QR Cod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4501" y="1174201"/>
            <a:ext cx="2495550" cy="249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7" descr="KissingHand_cropped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8367" y="3783582"/>
            <a:ext cx="1109662" cy="162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-40257" y="-8641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0" y="6019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4243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4243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4243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4243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4243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4243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4243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4243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4243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24363" algn="l"/>
              </a:tabLst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3" name="Picture 3" descr="Image result for iphone templa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-209909"/>
            <a:ext cx="3978934" cy="7072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6742" y="1225631"/>
            <a:ext cx="2721860" cy="27218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2151" y="3947491"/>
            <a:ext cx="1339431" cy="1836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789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mage result for iphone templa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9909"/>
            <a:ext cx="3922143" cy="6972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Image result for iphone templa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445" y="-114698"/>
            <a:ext cx="3922143" cy="6972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Image result for iphone templa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2128" y="-114698"/>
            <a:ext cx="3922143" cy="6972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8717" y="3715109"/>
            <a:ext cx="1243482" cy="177048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6117" y="3777561"/>
            <a:ext cx="1552036" cy="170803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5796" y="3775879"/>
            <a:ext cx="1938068" cy="166738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3973" y="1344154"/>
            <a:ext cx="2358965" cy="235896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7846" y="1350394"/>
            <a:ext cx="2364715" cy="236471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344" y="1203665"/>
            <a:ext cx="2499454" cy="2499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296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Image result for iphone templa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9909"/>
            <a:ext cx="3922143" cy="6972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Image result for iphone templa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2529" y="-209909"/>
            <a:ext cx="3922143" cy="6972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Image result for iphone templa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9857" y="-209909"/>
            <a:ext cx="3922143" cy="6972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321" y="1172115"/>
            <a:ext cx="2857500" cy="2857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184" y="4029615"/>
            <a:ext cx="1524269" cy="166777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4850" y="1097352"/>
            <a:ext cx="2857500" cy="28575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7158" y="3910120"/>
            <a:ext cx="1385438" cy="170855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2178" y="1172115"/>
            <a:ext cx="2857500" cy="28575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7482" y="4029615"/>
            <a:ext cx="2166891" cy="1938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836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0</Words>
  <Application>Microsoft Office PowerPoint</Application>
  <PresentationFormat>Widescreen</PresentationFormat>
  <Paragraphs>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Company>Livingston School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Lowenthal, Melissa</dc:creator>
  <cp:lastModifiedBy>Lowenthal, Melissa</cp:lastModifiedBy>
  <cp:revision>3</cp:revision>
  <cp:lastPrinted>2016-10-23T16:26:59Z</cp:lastPrinted>
  <dcterms:created xsi:type="dcterms:W3CDTF">2016-10-23T16:17:22Z</dcterms:created>
  <dcterms:modified xsi:type="dcterms:W3CDTF">2016-10-23T17:47:34Z</dcterms:modified>
</cp:coreProperties>
</file>